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8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2E2D6-E0F0-13A6-D083-D5970CF2DC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D15A49-9A0F-22C1-A549-7BF641A844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41A28E-69B1-1776-9ABD-2591DFB07EFF}"/>
              </a:ext>
            </a:extLst>
          </p:cNvPr>
          <p:cNvSpPr txBox="1"/>
          <p:nvPr/>
        </p:nvSpPr>
        <p:spPr>
          <a:xfrm>
            <a:off x="4448503" y="2667000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 rtl="1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dirty="0" err="1"/>
              <a:t>عنوان</a:t>
            </a:r>
            <a:r>
              <a:rPr dirty="0"/>
              <a:t> </a:t>
            </a:r>
            <a:r>
              <a:rPr dirty="0" err="1"/>
              <a:t>سخنرانی</a:t>
            </a:r>
            <a:r>
              <a:rPr dirty="0"/>
              <a:t> </a:t>
            </a:r>
            <a:r>
              <a:rPr dirty="0" err="1"/>
              <a:t>علمی</a:t>
            </a:r>
            <a:endParaRPr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1ABB10D-81A3-FA24-49FD-3F27891DBD8F}"/>
              </a:ext>
            </a:extLst>
          </p:cNvPr>
          <p:cNvGrpSpPr/>
          <p:nvPr/>
        </p:nvGrpSpPr>
        <p:grpSpPr>
          <a:xfrm>
            <a:off x="3239" y="0"/>
            <a:ext cx="12185522" cy="6858000"/>
            <a:chOff x="3239" y="0"/>
            <a:chExt cx="12185522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1E50F3A-A079-E647-1A18-F4FF72ED2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9" y="0"/>
              <a:ext cx="12185522" cy="6858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5457995-8F2E-515A-8800-A970D4121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65595" y="621729"/>
              <a:ext cx="1080000" cy="10800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2D8B029-F664-3A1E-DD19-F5F8BD720FBB}"/>
              </a:ext>
            </a:extLst>
          </p:cNvPr>
          <p:cNvSpPr txBox="1"/>
          <p:nvPr/>
        </p:nvSpPr>
        <p:spPr>
          <a:xfrm>
            <a:off x="1737758" y="4416694"/>
            <a:ext cx="8138160" cy="54168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 rtl="1">
              <a:spcAft>
                <a:spcPts val="700"/>
              </a:spcAft>
              <a:defRPr sz="1800" b="0">
                <a:solidFill>
                  <a:srgbClr val="233153"/>
                </a:solidFill>
                <a:latin typeface="Arial"/>
              </a:defRPr>
            </a:pPr>
            <a:r>
              <a:rPr lang="fa-IR" sz="280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نام و نام خانوادگی سخنران | وابستگی سازمانی | ایمیل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B090C4-D2A7-0D54-FFC9-00B9068AD409}"/>
              </a:ext>
            </a:extLst>
          </p:cNvPr>
          <p:cNvSpPr txBox="1"/>
          <p:nvPr/>
        </p:nvSpPr>
        <p:spPr>
          <a:xfrm>
            <a:off x="180472" y="2756946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lang="fa-IR" dirty="0">
                <a:cs typeface="B Titr" panose="00000700000000000000" pitchFamily="2" charset="-78"/>
              </a:rPr>
              <a:t>عنوان سخنرانی علمی</a:t>
            </a:r>
          </a:p>
        </p:txBody>
      </p:sp>
    </p:spTree>
    <p:extLst>
      <p:ext uri="{BB962C8B-B14F-4D97-AF65-F5344CB8AC3E}">
        <p14:creationId xmlns:p14="http://schemas.microsoft.com/office/powerpoint/2010/main" val="409186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44897" y="1734330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طرح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مسئله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و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اهمیت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پژوهش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68556" y="2999637"/>
            <a:ext cx="9454581" cy="1277273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شرح کوتاه مسئله و زمینه پژوهش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اهمیت موضوع در پیوند صلح، ورزش و جامعه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خلأ یا نیاز علمی که پژوهش به آن می‌پردازد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C3D2AF-8805-D4A0-022E-E63F9CC15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8946" y="1793827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اهداف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و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پرسش‌های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پژوهش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2863562"/>
            <a:ext cx="9622746" cy="1323439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sz="2000" dirty="0">
                <a:cs typeface="B Nazanin" panose="00000400000000000000" pitchFamily="2" charset="-78"/>
              </a:rPr>
              <a:t>هدف اصلی پژوهش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sz="2000" dirty="0">
                <a:cs typeface="B Nazanin" panose="00000400000000000000" pitchFamily="2" charset="-78"/>
              </a:rPr>
              <a:t>اهداف اختصاصی یا فرضیه‌ها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sz="2000" dirty="0">
                <a:cs typeface="B Nazanin" panose="00000400000000000000" pitchFamily="2" charset="-78"/>
              </a:rPr>
              <a:t> پرسش محوری و پرسش‌های فرعی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C42EF3-AAC8-C226-6054-BF156BC7E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8946" y="1740352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مبانی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نظری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و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پیشینه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پژوهش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2606040"/>
            <a:ext cx="9622746" cy="1277273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تعریف مفاهیم کلیدی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چارچوب نظری یا مدل مفهومی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مهم‌ترین یافته‌های پژوهش‌های پیشین و خلأ موجود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BE9AC1-2AD5-D8A4-8B2C-EC6FD7DE9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94862" y="1676382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روش‌شناسی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پژوهش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39" y="2606040"/>
            <a:ext cx="9538663" cy="1723549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نوع و رویکرد پژوهش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جامعه آماری، نمونه و روش نمونه‌گیری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 ابزار گردآوری داده‌ها و روایی/پایایی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روش تحلیل داده‌ها و ملاحظات اخلاقی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82879A-B60C-2D38-D877-313C7A36F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6727" y="1795650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یافته‌های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اصلی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411599" y="2934634"/>
            <a:ext cx="8412480" cy="1277273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just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یافته اول: پیام یا نتیجه اصلی</a:t>
            </a:r>
          </a:p>
          <a:p>
            <a:pPr algn="just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یافته دوم: داده یا شاهد پشتیبان</a:t>
            </a:r>
          </a:p>
          <a:p>
            <a:pPr algn="just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یافته سوم: ارتباط نتایج با صلح و ورزش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1C5633-FB32-035D-8CAE-368100138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0149" y="1793827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بحث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و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تفسیر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نتایج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39" y="2606040"/>
            <a:ext cx="9633257" cy="1277273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تفسیر مهم‌ترین یافته‌ها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مقایسه با مطالعات پیشین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تبیین پیامدهای نظری و کاربردی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B67885-FDCF-9D27-67B5-73D28508F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06273" y="1734330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پیشنهادهای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کاربردی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و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سیاستی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08912" y="2608801"/>
            <a:ext cx="9475601" cy="1508105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sz="2400" dirty="0" err="1">
                <a:cs typeface="B Nazanin" panose="00000400000000000000" pitchFamily="2" charset="-78"/>
              </a:rPr>
              <a:t>پیشنهاد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برای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نهادهای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ورزشی</a:t>
            </a:r>
            <a:r>
              <a:rPr sz="2400" dirty="0">
                <a:cs typeface="B Nazanin" panose="00000400000000000000" pitchFamily="2" charset="-78"/>
              </a:rPr>
              <a:t> و </a:t>
            </a:r>
            <a:r>
              <a:rPr sz="2400" dirty="0" err="1">
                <a:cs typeface="B Nazanin" panose="00000400000000000000" pitchFamily="2" charset="-78"/>
              </a:rPr>
              <a:t>آموزشی</a:t>
            </a:r>
            <a:endParaRPr lang="fa-IR" sz="2400" dirty="0">
              <a:cs typeface="B Nazanin" panose="00000400000000000000" pitchFamily="2" charset="-78"/>
            </a:endParaRP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پیشنهاد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برای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سیاست‌گذاران</a:t>
            </a:r>
            <a:r>
              <a:rPr sz="2400" dirty="0">
                <a:cs typeface="B Nazanin" panose="00000400000000000000" pitchFamily="2" charset="-78"/>
              </a:rPr>
              <a:t> و </a:t>
            </a:r>
            <a:r>
              <a:rPr sz="2400" dirty="0" err="1">
                <a:cs typeface="B Nazanin" panose="00000400000000000000" pitchFamily="2" charset="-78"/>
              </a:rPr>
              <a:t>سازمان‌های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مدنی</a:t>
            </a:r>
            <a:endParaRPr sz="2400" dirty="0">
              <a:cs typeface="B Nazanin" panose="00000400000000000000" pitchFamily="2" charset="-78"/>
            </a:endParaRP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sz="2400" dirty="0" err="1">
                <a:cs typeface="B Nazanin" panose="00000400000000000000" pitchFamily="2" charset="-78"/>
              </a:rPr>
              <a:t>مسیرهای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پیشنهادی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برای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پژوهش‌های</a:t>
            </a:r>
            <a:r>
              <a:rPr sz="2400" dirty="0">
                <a:cs typeface="B Nazanin" panose="00000400000000000000" pitchFamily="2" charset="-78"/>
              </a:rPr>
              <a:t> </a:t>
            </a:r>
            <a:r>
              <a:rPr sz="2400" dirty="0" err="1">
                <a:cs typeface="B Nazanin" panose="00000400000000000000" pitchFamily="2" charset="-78"/>
              </a:rPr>
              <a:t>آینده</a:t>
            </a:r>
            <a:endParaRPr sz="2400" dirty="0">
              <a:cs typeface="B Nazanin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093044-5F49-854D-E9EB-31E3295AA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11984" y="1734330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جمع‌بندی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و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نتیجه‌گیری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39" y="2606040"/>
            <a:ext cx="9475601" cy="1277273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نتیجه کلیدی اول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 نتیجه کلیدی دوم</a:t>
            </a:r>
          </a:p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نتیجه کلیدی سوم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526342-F11F-8BCC-9BE2-00B31A90F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6727" y="1792093"/>
            <a:ext cx="877824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منابع</a:t>
            </a:r>
            <a:r>
              <a:rPr lang="fa-IR"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منتخب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993392"/>
            <a:ext cx="2743200" cy="22860"/>
          </a:xfrm>
          <a:prstGeom prst="rect">
            <a:avLst/>
          </a:prstGeom>
          <a:solidFill>
            <a:srgbClr val="C38B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528729" y="2996132"/>
            <a:ext cx="9402029" cy="384721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 algn="r" rtl="1">
              <a:spcAft>
                <a:spcPts val="1200"/>
              </a:spcAft>
              <a:defRPr sz="1900">
                <a:solidFill>
                  <a:srgbClr val="233153"/>
                </a:solidFill>
                <a:latin typeface="Arial"/>
              </a:defRPr>
            </a:pPr>
            <a:r>
              <a:rPr lang="fa-IR" dirty="0">
                <a:cs typeface="B Nazanin" panose="00000400000000000000" pitchFamily="2" charset="-78"/>
              </a:rPr>
              <a:t>نام خانوادگی، نام. (سال). عنوان مقاله/کتاب. نام نشریه/ناشر.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9D9020-CC02-010B-C6C8-A6340D72F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professional_themed_conference_presen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1007" y="2448911"/>
            <a:ext cx="8869680" cy="6340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 rtl="1">
              <a:spcAft>
                <a:spcPts val="700"/>
              </a:spcAft>
              <a:defRPr sz="3400" b="1">
                <a:solidFill>
                  <a:srgbClr val="0C2369"/>
                </a:solidFill>
                <a:latin typeface="Arial"/>
              </a:defRPr>
            </a:pP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پرسش</a:t>
            </a:r>
            <a:r>
              <a:rPr sz="3400" b="1" dirty="0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 و </a:t>
            </a:r>
            <a:r>
              <a:rPr sz="3400" b="1" dirty="0" err="1">
                <a:solidFill>
                  <a:srgbClr val="0C2369"/>
                </a:solidFill>
                <a:latin typeface="Arial"/>
                <a:cs typeface="B Titr" panose="00000700000000000000" pitchFamily="2" charset="-78"/>
              </a:rPr>
              <a:t>پاسخ</a:t>
            </a:r>
            <a:endParaRPr sz="3400" b="1" dirty="0">
              <a:solidFill>
                <a:srgbClr val="0C2369"/>
              </a:solidFill>
              <a:latin typeface="Arial"/>
              <a:cs typeface="B Titr" panose="000007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1007" y="4867045"/>
            <a:ext cx="8595360" cy="664797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 rtl="1">
              <a:spcAft>
                <a:spcPts val="700"/>
              </a:spcAft>
              <a:defRPr sz="2100" b="0">
                <a:solidFill>
                  <a:srgbClr val="233153"/>
                </a:solidFill>
                <a:latin typeface="Arial"/>
              </a:defRPr>
            </a:pPr>
            <a:r>
              <a:rPr sz="3600" dirty="0" err="1">
                <a:cs typeface="B Esfehan" panose="00000700000000000000" pitchFamily="2" charset="-78"/>
              </a:rPr>
              <a:t>از</a:t>
            </a:r>
            <a:r>
              <a:rPr sz="3600" dirty="0">
                <a:cs typeface="B Esfehan" panose="00000700000000000000" pitchFamily="2" charset="-78"/>
              </a:rPr>
              <a:t> </a:t>
            </a:r>
            <a:r>
              <a:rPr sz="3600" dirty="0" err="1">
                <a:cs typeface="B Esfehan" panose="00000700000000000000" pitchFamily="2" charset="-78"/>
              </a:rPr>
              <a:t>توجه</a:t>
            </a:r>
            <a:r>
              <a:rPr sz="3600" dirty="0">
                <a:cs typeface="B Esfehan" panose="00000700000000000000" pitchFamily="2" charset="-78"/>
              </a:rPr>
              <a:t> </a:t>
            </a:r>
            <a:r>
              <a:rPr sz="3600" dirty="0" err="1">
                <a:cs typeface="B Esfehan" panose="00000700000000000000" pitchFamily="2" charset="-78"/>
              </a:rPr>
              <a:t>شما</a:t>
            </a:r>
            <a:r>
              <a:rPr sz="3600" dirty="0">
                <a:cs typeface="B Esfehan" panose="00000700000000000000" pitchFamily="2" charset="-78"/>
              </a:rPr>
              <a:t> </a:t>
            </a:r>
            <a:r>
              <a:rPr sz="3600" dirty="0" err="1">
                <a:cs typeface="B Esfehan" panose="00000700000000000000" pitchFamily="2" charset="-78"/>
              </a:rPr>
              <a:t>سپاسگزارم</a:t>
            </a:r>
            <a:endParaRPr sz="3600" dirty="0">
              <a:cs typeface="B Esfehan" panose="000007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D8657C-0F6D-E677-1508-754EDA192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58" y="228788"/>
            <a:ext cx="975251" cy="9752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212</Words>
  <Application>Microsoft Office PowerPoint</Application>
  <PresentationFormat>Widescreen</PresentationFormat>
  <Paragraphs>40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Khazaei</dc:creator>
  <cp:keywords/>
  <dc:description>generated using python-pptx</dc:description>
  <cp:lastModifiedBy>ss</cp:lastModifiedBy>
  <cp:revision>5</cp:revision>
  <dcterms:created xsi:type="dcterms:W3CDTF">2013-01-27T09:14:16Z</dcterms:created>
  <dcterms:modified xsi:type="dcterms:W3CDTF">2026-10-24T21:38:38Z</dcterms:modified>
  <cp:category/>
</cp:coreProperties>
</file>